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5143500" cx="9144000"/>
  <p:notesSz cx="6858000" cy="9144000"/>
  <p:embeddedFontLst>
    <p:embeddedFont>
      <p:font typeface="Luckiest Guy"/>
      <p:regular r:id="rId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font" Target="fonts/LuckiestGu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59187dab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59187dab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7059c2e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7059c2e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14.png"/><Relationship Id="rId20" Type="http://schemas.openxmlformats.org/officeDocument/2006/relationships/image" Target="../media/image27.png"/><Relationship Id="rId42" Type="http://schemas.openxmlformats.org/officeDocument/2006/relationships/image" Target="../media/image12.png"/><Relationship Id="rId41" Type="http://schemas.openxmlformats.org/officeDocument/2006/relationships/hyperlink" Target="https://www.youtube.com/watch?v=K5guOVOuVMs" TargetMode="External"/><Relationship Id="rId22" Type="http://schemas.openxmlformats.org/officeDocument/2006/relationships/image" Target="../media/image24.png"/><Relationship Id="rId44" Type="http://schemas.openxmlformats.org/officeDocument/2006/relationships/image" Target="../media/image16.png"/><Relationship Id="rId21" Type="http://schemas.openxmlformats.org/officeDocument/2006/relationships/hyperlink" Target="https://www.youtube.com/watch?v=QOWKUtQ1zaA" TargetMode="External"/><Relationship Id="rId43" Type="http://schemas.openxmlformats.org/officeDocument/2006/relationships/image" Target="../media/image22.png"/><Relationship Id="rId24" Type="http://schemas.openxmlformats.org/officeDocument/2006/relationships/image" Target="../media/image2.png"/><Relationship Id="rId46" Type="http://schemas.openxmlformats.org/officeDocument/2006/relationships/image" Target="../media/image17.png"/><Relationship Id="rId23" Type="http://schemas.openxmlformats.org/officeDocument/2006/relationships/hyperlink" Target="https://www.youtube.com/watch?v=M28euBtNMUU" TargetMode="External"/><Relationship Id="rId45" Type="http://schemas.openxmlformats.org/officeDocument/2006/relationships/hyperlink" Target="https://www.youtube.com/watch?v=9tVfVvmJP7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watch?v=RmzjCPQv3y8" TargetMode="External"/><Relationship Id="rId26" Type="http://schemas.openxmlformats.org/officeDocument/2006/relationships/image" Target="../media/image26.png"/><Relationship Id="rId25" Type="http://schemas.openxmlformats.org/officeDocument/2006/relationships/hyperlink" Target="https://www.youtube.com/watch?v=pzUanSwyuZQ" TargetMode="External"/><Relationship Id="rId47" Type="http://schemas.openxmlformats.org/officeDocument/2006/relationships/image" Target="../media/image15.png"/><Relationship Id="rId28" Type="http://schemas.openxmlformats.org/officeDocument/2006/relationships/image" Target="../media/image23.png"/><Relationship Id="rId27" Type="http://schemas.openxmlformats.org/officeDocument/2006/relationships/hyperlink" Target="https://www.youtube.com/watch?v=J44HwXJLbuY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29" Type="http://schemas.openxmlformats.org/officeDocument/2006/relationships/hyperlink" Target="https://www.youtube.com/watch?v=HTS_ohuhhPA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3.png"/><Relationship Id="rId31" Type="http://schemas.openxmlformats.org/officeDocument/2006/relationships/hyperlink" Target="https://www.youtube.com/watch?v=P52RfUrIjGI" TargetMode="External"/><Relationship Id="rId30" Type="http://schemas.openxmlformats.org/officeDocument/2006/relationships/image" Target="../media/image7.png"/><Relationship Id="rId11" Type="http://schemas.openxmlformats.org/officeDocument/2006/relationships/hyperlink" Target="https://www.youtube.com/watch?v=_B5Jhdlx_KA" TargetMode="External"/><Relationship Id="rId33" Type="http://schemas.openxmlformats.org/officeDocument/2006/relationships/hyperlink" Target="https://www.youtube.com/watch?v=HupcfibCjCY" TargetMode="External"/><Relationship Id="rId10" Type="http://schemas.openxmlformats.org/officeDocument/2006/relationships/image" Target="../media/image28.png"/><Relationship Id="rId32" Type="http://schemas.openxmlformats.org/officeDocument/2006/relationships/image" Target="../media/image9.png"/><Relationship Id="rId13" Type="http://schemas.openxmlformats.org/officeDocument/2006/relationships/hyperlink" Target="https://www.youtube.com/watch?v=TX0BNQArnMY" TargetMode="External"/><Relationship Id="rId35" Type="http://schemas.openxmlformats.org/officeDocument/2006/relationships/hyperlink" Target="https://www.youtube.com/watch?v=F5Oca4vkQfQ" TargetMode="External"/><Relationship Id="rId12" Type="http://schemas.openxmlformats.org/officeDocument/2006/relationships/image" Target="../media/image21.png"/><Relationship Id="rId34" Type="http://schemas.openxmlformats.org/officeDocument/2006/relationships/image" Target="../media/image18.png"/><Relationship Id="rId15" Type="http://schemas.openxmlformats.org/officeDocument/2006/relationships/hyperlink" Target="https://www.youtube.com/watch?v=rPrCSciXyh8" TargetMode="External"/><Relationship Id="rId37" Type="http://schemas.openxmlformats.org/officeDocument/2006/relationships/hyperlink" Target="https://www.youtube.com/watch?v=30DCOgTGn_o" TargetMode="External"/><Relationship Id="rId14" Type="http://schemas.openxmlformats.org/officeDocument/2006/relationships/image" Target="../media/image19.png"/><Relationship Id="rId36" Type="http://schemas.openxmlformats.org/officeDocument/2006/relationships/image" Target="../media/image13.png"/><Relationship Id="rId17" Type="http://schemas.openxmlformats.org/officeDocument/2006/relationships/hyperlink" Target="https://www.youtube.com/watch?v=fuxIXzQgd8s" TargetMode="External"/><Relationship Id="rId39" Type="http://schemas.openxmlformats.org/officeDocument/2006/relationships/hyperlink" Target="https://www.youtube.com/watch?v=N90fLxaBCGE" TargetMode="External"/><Relationship Id="rId16" Type="http://schemas.openxmlformats.org/officeDocument/2006/relationships/image" Target="../media/image25.png"/><Relationship Id="rId38" Type="http://schemas.openxmlformats.org/officeDocument/2006/relationships/image" Target="../media/image11.png"/><Relationship Id="rId19" Type="http://schemas.openxmlformats.org/officeDocument/2006/relationships/hyperlink" Target="https://www.youtube.com/watch?v=Xd8WyF1gAq4" TargetMode="External"/><Relationship Id="rId1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31125" y="1649800"/>
            <a:ext cx="75819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200" u="sng"/>
              <a:t>Welcome to MO WILLEMS’ Virtual Library</a:t>
            </a:r>
            <a:endParaRPr b="1" i="1" sz="2200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200" u="sng"/>
              <a:t>Click on the books to hear your favorite story.</a:t>
            </a:r>
            <a:endParaRPr b="1" i="1" sz="2200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200" u="sng"/>
              <a:t>ENJOY!  READ!  READ!  READ!</a:t>
            </a:r>
            <a:endParaRPr b="1" i="1" sz="2200" u="sng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25" y="2819075"/>
            <a:ext cx="2224350" cy="22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950" y="2937725"/>
            <a:ext cx="1987050" cy="198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4"/>
          <p:cNvGrpSpPr/>
          <p:nvPr/>
        </p:nvGrpSpPr>
        <p:grpSpPr>
          <a:xfrm>
            <a:off x="-7312" y="9"/>
            <a:ext cx="9151327" cy="5201817"/>
            <a:chOff x="-11" y="-138600"/>
            <a:chExt cx="9144012" cy="5282105"/>
          </a:xfrm>
        </p:grpSpPr>
        <p:pic>
          <p:nvPicPr>
            <p:cNvPr id="62" name="Google Shape;62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138600"/>
              <a:ext cx="9144001" cy="180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0" y="1670663"/>
              <a:ext cx="9144001" cy="180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2959825"/>
              <a:ext cx="9144001" cy="180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1" y="4050034"/>
              <a:ext cx="9144010" cy="10934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50" y="2783575"/>
            <a:ext cx="2522199" cy="23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516187" y="1370537"/>
            <a:ext cx="1003750" cy="654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98050" y="2287900"/>
            <a:ext cx="4867550" cy="1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6825" y="3525975"/>
            <a:ext cx="4867550" cy="1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20800" y="985925"/>
            <a:ext cx="4867550" cy="1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70125" y="190225"/>
            <a:ext cx="982424" cy="14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63525" y="440925"/>
            <a:ext cx="795624" cy="109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98050" y="4"/>
            <a:ext cx="982425" cy="98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263503" y="0"/>
            <a:ext cx="1312997" cy="10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46438" y="1240119"/>
            <a:ext cx="1067999" cy="104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642581" y="0"/>
            <a:ext cx="744268" cy="10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452925" y="8912"/>
            <a:ext cx="698440" cy="9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194737" y="1240125"/>
            <a:ext cx="1652589" cy="104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113175" y="1236678"/>
            <a:ext cx="982425" cy="10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277700" y="1232961"/>
            <a:ext cx="744275" cy="105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612500" y="2468899"/>
            <a:ext cx="795624" cy="108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475950" y="2485125"/>
            <a:ext cx="795625" cy="10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339400" y="2455900"/>
            <a:ext cx="761650" cy="108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8217450" y="21685"/>
            <a:ext cx="698450" cy="96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8168875" y="2472119"/>
            <a:ext cx="795625" cy="107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4193791" y="2524100"/>
            <a:ext cx="1403808" cy="120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>
            <a:hlinkClick r:id="rId39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312811" y="3609986"/>
            <a:ext cx="1403800" cy="140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>
            <a:hlinkClick r:id="rId41"/>
          </p:cNvPr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7303725" y="3735075"/>
            <a:ext cx="1267099" cy="12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259826" y="21675"/>
            <a:ext cx="1985148" cy="258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2685775" y="1764000"/>
            <a:ext cx="1403800" cy="29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/>
          <p:nvPr/>
        </p:nvSpPr>
        <p:spPr>
          <a:xfrm rot="-454802">
            <a:off x="2923582" y="2333253"/>
            <a:ext cx="932448" cy="10907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We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Moe!</a:t>
            </a:r>
            <a:endParaRPr sz="210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92" name="Google Shape;92;p14"/>
          <p:cNvSpPr/>
          <p:nvPr/>
        </p:nvSpPr>
        <p:spPr>
          <a:xfrm rot="-452620">
            <a:off x="3209157" y="2748841"/>
            <a:ext cx="356485" cy="326828"/>
          </a:xfrm>
          <a:prstGeom prst="hear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4">
            <a:hlinkClick r:id="rId45"/>
          </p:cNvPr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193807" y="3788412"/>
            <a:ext cx="1006193" cy="120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tmoji Image" id="94" name="Google Shape;94;p14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-686000" y="1410863"/>
            <a:ext cx="379095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/>
        </p:nvSpPr>
        <p:spPr>
          <a:xfrm>
            <a:off x="1357625" y="1138275"/>
            <a:ext cx="1652700" cy="9603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Click on Mo Willems books and enjoy his stories.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